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2" r:id="rId3"/>
    <p:sldId id="273" r:id="rId4"/>
    <p:sldId id="274" r:id="rId5"/>
    <p:sldId id="275" r:id="rId6"/>
    <p:sldId id="276" r:id="rId7"/>
    <p:sldId id="279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31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4153"/>
            <a:ext cx="8771878" cy="973003"/>
          </a:xfrm>
        </p:spPr>
        <p:txBody>
          <a:bodyPr/>
          <a:lstStyle/>
          <a:p>
            <a:r>
              <a:rPr lang="fr-FR" dirty="0"/>
              <a:t>Calcule le résultat de chaque bulle.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183EB64D-C59B-51CD-4336-1D9A5F326D55}"/>
              </a:ext>
            </a:extLst>
          </p:cNvPr>
          <p:cNvGrpSpPr/>
          <p:nvPr/>
        </p:nvGrpSpPr>
        <p:grpSpPr>
          <a:xfrm>
            <a:off x="274938" y="2484739"/>
            <a:ext cx="7099551" cy="2083303"/>
            <a:chOff x="478624" y="616355"/>
            <a:chExt cx="5273709" cy="1363879"/>
          </a:xfrm>
        </p:grpSpPr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CF590F16-560F-547F-DC5C-5C7969E144B2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4400" dirty="0">
                  <a:solidFill>
                    <a:srgbClr val="E94067"/>
                  </a:solidFill>
                </a:rPr>
                <a:t>32</a:t>
              </a:r>
              <a:endParaRPr lang="fr-FR" sz="2800" dirty="0">
                <a:solidFill>
                  <a:srgbClr val="E94067"/>
                </a:solidFill>
              </a:endParaRPr>
            </a:p>
          </p:txBody>
        </p:sp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348693EA-46F2-EE02-6211-AE9304DC62F0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1" name="Flèche : en arc 10">
              <a:extLst>
                <a:ext uri="{FF2B5EF4-FFF2-40B4-BE49-F238E27FC236}">
                  <a16:creationId xmlns:a16="http://schemas.microsoft.com/office/drawing/2014/main" id="{CFD5EBF3-380C-6B74-982D-F65C4AEA675F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23747034-273F-D08D-4C14-4394948956C1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</a:t>
              </a: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A75F8458-B9D4-1998-CB0C-0735A1D65ECF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4" name="Flèche : en arc 13">
              <a:extLst>
                <a:ext uri="{FF2B5EF4-FFF2-40B4-BE49-F238E27FC236}">
                  <a16:creationId xmlns:a16="http://schemas.microsoft.com/office/drawing/2014/main" id="{5B5D0FBB-F083-3C0F-0F9C-02CA02319C04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9D1F4F16-2C2A-AC45-7B9E-24929703EF50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+9</a:t>
              </a: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ABFE7D89-69D7-A630-FD9E-A3C82B5F55A0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8" name="Flèche : en arc 17">
              <a:extLst>
                <a:ext uri="{FF2B5EF4-FFF2-40B4-BE49-F238E27FC236}">
                  <a16:creationId xmlns:a16="http://schemas.microsoft.com/office/drawing/2014/main" id="{1CFD1967-B913-C511-0D69-5E36657B2096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9" name="Organigramme : Connecteur 18">
              <a:extLst>
                <a:ext uri="{FF2B5EF4-FFF2-40B4-BE49-F238E27FC236}">
                  <a16:creationId xmlns:a16="http://schemas.microsoft.com/office/drawing/2014/main" id="{A92E649E-BC0D-9DBE-741F-1F5D7993EFE0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+19</a:t>
              </a: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8B9B4BBB-0D27-FB44-5D31-2D6B000D5449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1" name="Flèche : en arc 20">
              <a:extLst>
                <a:ext uri="{FF2B5EF4-FFF2-40B4-BE49-F238E27FC236}">
                  <a16:creationId xmlns:a16="http://schemas.microsoft.com/office/drawing/2014/main" id="{ADFCE843-1F27-DAA6-A13D-B4F9B20E26AB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4ADF3985-982D-DCDE-B9BF-26D7BE075ADE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+29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559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7DFFD7C-22EF-05C5-D3E8-7A114D440809}"/>
              </a:ext>
            </a:extLst>
          </p:cNvPr>
          <p:cNvGrpSpPr/>
          <p:nvPr/>
        </p:nvGrpSpPr>
        <p:grpSpPr>
          <a:xfrm>
            <a:off x="274938" y="2484739"/>
            <a:ext cx="7099551" cy="2083303"/>
            <a:chOff x="478624" y="616355"/>
            <a:chExt cx="5273709" cy="1363879"/>
          </a:xfrm>
        </p:grpSpPr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96E37F70-377F-7029-0C39-1AFC9C67EC8B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4400" dirty="0">
                  <a:solidFill>
                    <a:srgbClr val="E94067"/>
                  </a:solidFill>
                </a:rPr>
                <a:t>32</a:t>
              </a:r>
              <a:endParaRPr lang="fr-FR" sz="2800" dirty="0">
                <a:solidFill>
                  <a:srgbClr val="E94067"/>
                </a:solidFill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5F588417-57D3-431F-0594-AC38ABE182A8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2" name="Flèche : en arc 11">
              <a:extLst>
                <a:ext uri="{FF2B5EF4-FFF2-40B4-BE49-F238E27FC236}">
                  <a16:creationId xmlns:a16="http://schemas.microsoft.com/office/drawing/2014/main" id="{3676FCF9-A9B6-8032-66E5-A6417DCCCD20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C3646A5B-286E-0323-E4B0-DB8A5D4BECD4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</a:t>
              </a: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6583EBF6-570B-2316-5BCE-65098FDBB3F9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5" name="Flèche : en arc 14">
              <a:extLst>
                <a:ext uri="{FF2B5EF4-FFF2-40B4-BE49-F238E27FC236}">
                  <a16:creationId xmlns:a16="http://schemas.microsoft.com/office/drawing/2014/main" id="{C8EA5018-791F-E7BC-B01F-A0281DC93536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7E7298F8-029E-8BCC-E981-B4721ADCC376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+9</a:t>
              </a:r>
            </a:p>
          </p:txBody>
        </p:sp>
        <p:sp>
          <p:nvSpPr>
            <p:cNvPr id="18" name="Organigramme : Connecteur 17">
              <a:extLst>
                <a:ext uri="{FF2B5EF4-FFF2-40B4-BE49-F238E27FC236}">
                  <a16:creationId xmlns:a16="http://schemas.microsoft.com/office/drawing/2014/main" id="{4E56B97A-61B9-2B3C-79FC-800B1C6D7923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9" name="Flèche : en arc 18">
              <a:extLst>
                <a:ext uri="{FF2B5EF4-FFF2-40B4-BE49-F238E27FC236}">
                  <a16:creationId xmlns:a16="http://schemas.microsoft.com/office/drawing/2014/main" id="{C1CD3D14-7F42-8D42-5CE8-C44FDFBC0EB8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C2FE8C1E-7869-210F-157C-A9CD060BD139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+19</a:t>
              </a:r>
            </a:p>
          </p:txBody>
        </p:sp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C7C60024-EAD6-759E-583C-D10371751953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2" name="Flèche : en arc 21">
              <a:extLst>
                <a:ext uri="{FF2B5EF4-FFF2-40B4-BE49-F238E27FC236}">
                  <a16:creationId xmlns:a16="http://schemas.microsoft.com/office/drawing/2014/main" id="{55E7E1A0-E089-36D6-C718-F4E935D78EB7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CFC3BF6F-19E2-34ED-76E7-0DE47560540B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+29</a:t>
              </a:r>
            </a:p>
          </p:txBody>
        </p:sp>
      </p:grpSp>
      <p:sp>
        <p:nvSpPr>
          <p:cNvPr id="27" name="Organigramme : Connecteur 26">
            <a:extLst>
              <a:ext uri="{FF2B5EF4-FFF2-40B4-BE49-F238E27FC236}">
                <a16:creationId xmlns:a16="http://schemas.microsoft.com/office/drawing/2014/main" id="{DBB35434-7AB6-DCAB-E0E5-E143459869EC}"/>
              </a:ext>
            </a:extLst>
          </p:cNvPr>
          <p:cNvSpPr/>
          <p:nvPr/>
        </p:nvSpPr>
        <p:spPr>
          <a:xfrm>
            <a:off x="1813662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33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770ED279-9E5A-9123-1BB5-22A3DFADCD06}"/>
              </a:ext>
            </a:extLst>
          </p:cNvPr>
          <p:cNvSpPr/>
          <p:nvPr/>
        </p:nvSpPr>
        <p:spPr>
          <a:xfrm>
            <a:off x="3308235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42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29" name="Organigramme : Connecteur 28">
            <a:extLst>
              <a:ext uri="{FF2B5EF4-FFF2-40B4-BE49-F238E27FC236}">
                <a16:creationId xmlns:a16="http://schemas.microsoft.com/office/drawing/2014/main" id="{6A9E876F-C232-12B4-8CC7-2DD77F3323FC}"/>
              </a:ext>
            </a:extLst>
          </p:cNvPr>
          <p:cNvSpPr/>
          <p:nvPr/>
        </p:nvSpPr>
        <p:spPr>
          <a:xfrm>
            <a:off x="4802809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61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30" name="Organigramme : Connecteur 29">
            <a:extLst>
              <a:ext uri="{FF2B5EF4-FFF2-40B4-BE49-F238E27FC236}">
                <a16:creationId xmlns:a16="http://schemas.microsoft.com/office/drawing/2014/main" id="{BDD23F64-6D88-D7FF-67BF-0D362B3FBE70}"/>
              </a:ext>
            </a:extLst>
          </p:cNvPr>
          <p:cNvSpPr/>
          <p:nvPr/>
        </p:nvSpPr>
        <p:spPr>
          <a:xfrm>
            <a:off x="6305797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90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32" name="Espace réservé du texte 2">
            <a:extLst>
              <a:ext uri="{FF2B5EF4-FFF2-40B4-BE49-F238E27FC236}">
                <a16:creationId xmlns:a16="http://schemas.microsoft.com/office/drawing/2014/main" id="{8B07761D-D7FF-3CE3-AFF5-7A0AF5209024}"/>
              </a:ext>
            </a:extLst>
          </p:cNvPr>
          <p:cNvSpPr txBox="1">
            <a:spLocks/>
          </p:cNvSpPr>
          <p:nvPr/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106886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Calcule le résultat de chaque bulle.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1/3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183EB64D-C59B-51CD-4336-1D9A5F326D55}"/>
              </a:ext>
            </a:extLst>
          </p:cNvPr>
          <p:cNvGrpSpPr/>
          <p:nvPr/>
        </p:nvGrpSpPr>
        <p:grpSpPr>
          <a:xfrm>
            <a:off x="274938" y="2484739"/>
            <a:ext cx="7099551" cy="2083303"/>
            <a:chOff x="478624" y="616355"/>
            <a:chExt cx="5273709" cy="1363879"/>
          </a:xfrm>
        </p:grpSpPr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CF590F16-560F-547F-DC5C-5C7969E144B2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4400" dirty="0">
                  <a:solidFill>
                    <a:srgbClr val="E94067"/>
                  </a:solidFill>
                </a:rPr>
                <a:t>64</a:t>
              </a:r>
              <a:endParaRPr lang="fr-FR" sz="2800" dirty="0">
                <a:solidFill>
                  <a:srgbClr val="E94067"/>
                </a:solidFill>
              </a:endParaRPr>
            </a:p>
          </p:txBody>
        </p:sp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348693EA-46F2-EE02-6211-AE9304DC62F0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1" name="Flèche : en arc 10">
              <a:extLst>
                <a:ext uri="{FF2B5EF4-FFF2-40B4-BE49-F238E27FC236}">
                  <a16:creationId xmlns:a16="http://schemas.microsoft.com/office/drawing/2014/main" id="{CFD5EBF3-380C-6B74-982D-F65C4AEA675F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23747034-273F-D08D-4C14-4394948956C1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+9</a:t>
              </a: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A75F8458-B9D4-1998-CB0C-0735A1D65ECF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4" name="Flèche : en arc 13">
              <a:extLst>
                <a:ext uri="{FF2B5EF4-FFF2-40B4-BE49-F238E27FC236}">
                  <a16:creationId xmlns:a16="http://schemas.microsoft.com/office/drawing/2014/main" id="{5B5D0FBB-F083-3C0F-0F9C-02CA02319C04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9D1F4F16-2C2A-AC45-7B9E-24929703EF50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+10</a:t>
              </a: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ABFE7D89-69D7-A630-FD9E-A3C82B5F55A0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8" name="Flèche : en arc 17">
              <a:extLst>
                <a:ext uri="{FF2B5EF4-FFF2-40B4-BE49-F238E27FC236}">
                  <a16:creationId xmlns:a16="http://schemas.microsoft.com/office/drawing/2014/main" id="{1CFD1967-B913-C511-0D69-5E36657B2096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9" name="Organigramme : Connecteur 18">
              <a:extLst>
                <a:ext uri="{FF2B5EF4-FFF2-40B4-BE49-F238E27FC236}">
                  <a16:creationId xmlns:a16="http://schemas.microsoft.com/office/drawing/2014/main" id="{A92E649E-BC0D-9DBE-741F-1F5D7993EFE0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8B9B4BBB-0D27-FB44-5D31-2D6B000D5449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1" name="Flèche : en arc 20">
              <a:extLst>
                <a:ext uri="{FF2B5EF4-FFF2-40B4-BE49-F238E27FC236}">
                  <a16:creationId xmlns:a16="http://schemas.microsoft.com/office/drawing/2014/main" id="{ADFCE843-1F27-DAA6-A13D-B4F9B20E26AB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4ADF3985-982D-DCDE-B9BF-26D7BE075ADE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4684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1/3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7DFFD7C-22EF-05C5-D3E8-7A114D440809}"/>
              </a:ext>
            </a:extLst>
          </p:cNvPr>
          <p:cNvGrpSpPr/>
          <p:nvPr/>
        </p:nvGrpSpPr>
        <p:grpSpPr>
          <a:xfrm>
            <a:off x="283353" y="2484736"/>
            <a:ext cx="7099551" cy="2083303"/>
            <a:chOff x="478624" y="616355"/>
            <a:chExt cx="5273709" cy="1363879"/>
          </a:xfrm>
        </p:grpSpPr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96E37F70-377F-7029-0C39-1AFC9C67EC8B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4400" dirty="0">
                  <a:solidFill>
                    <a:srgbClr val="E94067"/>
                  </a:solidFill>
                </a:rPr>
                <a:t>64</a:t>
              </a:r>
              <a:endParaRPr lang="fr-FR" sz="2800" dirty="0">
                <a:solidFill>
                  <a:srgbClr val="E94067"/>
                </a:solidFill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5F588417-57D3-431F-0594-AC38ABE182A8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2" name="Flèche : en arc 11">
              <a:extLst>
                <a:ext uri="{FF2B5EF4-FFF2-40B4-BE49-F238E27FC236}">
                  <a16:creationId xmlns:a16="http://schemas.microsoft.com/office/drawing/2014/main" id="{3676FCF9-A9B6-8032-66E5-A6417DCCCD20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C3646A5B-286E-0323-E4B0-DB8A5D4BECD4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+9</a:t>
              </a: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6583EBF6-570B-2316-5BCE-65098FDBB3F9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5" name="Flèche : en arc 14">
              <a:extLst>
                <a:ext uri="{FF2B5EF4-FFF2-40B4-BE49-F238E27FC236}">
                  <a16:creationId xmlns:a16="http://schemas.microsoft.com/office/drawing/2014/main" id="{C8EA5018-791F-E7BC-B01F-A0281DC93536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7E7298F8-029E-8BCC-E981-B4721ADCC376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+10</a:t>
              </a:r>
            </a:p>
          </p:txBody>
        </p:sp>
        <p:sp>
          <p:nvSpPr>
            <p:cNvPr id="18" name="Organigramme : Connecteur 17">
              <a:extLst>
                <a:ext uri="{FF2B5EF4-FFF2-40B4-BE49-F238E27FC236}">
                  <a16:creationId xmlns:a16="http://schemas.microsoft.com/office/drawing/2014/main" id="{4E56B97A-61B9-2B3C-79FC-800B1C6D7923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9" name="Flèche : en arc 18">
              <a:extLst>
                <a:ext uri="{FF2B5EF4-FFF2-40B4-BE49-F238E27FC236}">
                  <a16:creationId xmlns:a16="http://schemas.microsoft.com/office/drawing/2014/main" id="{C1CD3D14-7F42-8D42-5CE8-C44FDFBC0EB8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C2FE8C1E-7869-210F-157C-A9CD060BD139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C7C60024-EAD6-759E-583C-D10371751953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2" name="Flèche : en arc 21">
              <a:extLst>
                <a:ext uri="{FF2B5EF4-FFF2-40B4-BE49-F238E27FC236}">
                  <a16:creationId xmlns:a16="http://schemas.microsoft.com/office/drawing/2014/main" id="{55E7E1A0-E089-36D6-C718-F4E935D78EB7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CFC3BF6F-19E2-34ED-76E7-0DE47560540B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+19</a:t>
              </a:r>
            </a:p>
          </p:txBody>
        </p:sp>
      </p:grpSp>
      <p:sp>
        <p:nvSpPr>
          <p:cNvPr id="27" name="Organigramme : Connecteur 26">
            <a:extLst>
              <a:ext uri="{FF2B5EF4-FFF2-40B4-BE49-F238E27FC236}">
                <a16:creationId xmlns:a16="http://schemas.microsoft.com/office/drawing/2014/main" id="{DBB35434-7AB6-DCAB-E0E5-E143459869EC}"/>
              </a:ext>
            </a:extLst>
          </p:cNvPr>
          <p:cNvSpPr/>
          <p:nvPr/>
        </p:nvSpPr>
        <p:spPr>
          <a:xfrm>
            <a:off x="1813662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73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770ED279-9E5A-9123-1BB5-22A3DFADCD06}"/>
              </a:ext>
            </a:extLst>
          </p:cNvPr>
          <p:cNvSpPr/>
          <p:nvPr/>
        </p:nvSpPr>
        <p:spPr>
          <a:xfrm>
            <a:off x="3308235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83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29" name="Organigramme : Connecteur 28">
            <a:extLst>
              <a:ext uri="{FF2B5EF4-FFF2-40B4-BE49-F238E27FC236}">
                <a16:creationId xmlns:a16="http://schemas.microsoft.com/office/drawing/2014/main" id="{6A9E876F-C232-12B4-8CC7-2DD77F3323FC}"/>
              </a:ext>
            </a:extLst>
          </p:cNvPr>
          <p:cNvSpPr/>
          <p:nvPr/>
        </p:nvSpPr>
        <p:spPr>
          <a:xfrm>
            <a:off x="4802809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81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30" name="Organigramme : Connecteur 29">
            <a:extLst>
              <a:ext uri="{FF2B5EF4-FFF2-40B4-BE49-F238E27FC236}">
                <a16:creationId xmlns:a16="http://schemas.microsoft.com/office/drawing/2014/main" id="{BDD23F64-6D88-D7FF-67BF-0D362B3FBE70}"/>
              </a:ext>
            </a:extLst>
          </p:cNvPr>
          <p:cNvSpPr/>
          <p:nvPr/>
        </p:nvSpPr>
        <p:spPr>
          <a:xfrm>
            <a:off x="6305797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rgbClr val="E94067"/>
                </a:solidFill>
              </a:rPr>
              <a:t>100</a:t>
            </a:r>
            <a:endParaRPr lang="fr-FR" sz="2000" dirty="0">
              <a:solidFill>
                <a:srgbClr val="E940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63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Calcule le résultat de chaque bulle.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2/3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183EB64D-C59B-51CD-4336-1D9A5F326D55}"/>
              </a:ext>
            </a:extLst>
          </p:cNvPr>
          <p:cNvGrpSpPr/>
          <p:nvPr/>
        </p:nvGrpSpPr>
        <p:grpSpPr>
          <a:xfrm>
            <a:off x="274938" y="2484739"/>
            <a:ext cx="8594124" cy="2083303"/>
            <a:chOff x="478624" y="616355"/>
            <a:chExt cx="6383912" cy="1363879"/>
          </a:xfrm>
        </p:grpSpPr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CF590F16-560F-547F-DC5C-5C7969E144B2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4400" dirty="0">
                  <a:solidFill>
                    <a:srgbClr val="E94067"/>
                  </a:solidFill>
                </a:rPr>
                <a:t>50</a:t>
              </a:r>
              <a:endParaRPr lang="fr-FR" sz="2800" dirty="0">
                <a:solidFill>
                  <a:srgbClr val="E94067"/>
                </a:solidFill>
              </a:endParaRPr>
            </a:p>
          </p:txBody>
        </p:sp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348693EA-46F2-EE02-6211-AE9304DC62F0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1" name="Flèche : en arc 10">
              <a:extLst>
                <a:ext uri="{FF2B5EF4-FFF2-40B4-BE49-F238E27FC236}">
                  <a16:creationId xmlns:a16="http://schemas.microsoft.com/office/drawing/2014/main" id="{CFD5EBF3-380C-6B74-982D-F65C4AEA675F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23747034-273F-D08D-4C14-4394948956C1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A75F8458-B9D4-1998-CB0C-0735A1D65ECF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4" name="Flèche : en arc 13">
              <a:extLst>
                <a:ext uri="{FF2B5EF4-FFF2-40B4-BE49-F238E27FC236}">
                  <a16:creationId xmlns:a16="http://schemas.microsoft.com/office/drawing/2014/main" id="{5B5D0FBB-F083-3C0F-0F9C-02CA02319C04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9D1F4F16-2C2A-AC45-7B9E-24929703EF50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+30</a:t>
              </a: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ABFE7D89-69D7-A630-FD9E-A3C82B5F55A0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8" name="Flèche : en arc 17">
              <a:extLst>
                <a:ext uri="{FF2B5EF4-FFF2-40B4-BE49-F238E27FC236}">
                  <a16:creationId xmlns:a16="http://schemas.microsoft.com/office/drawing/2014/main" id="{1CFD1967-B913-C511-0D69-5E36657B2096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9" name="Organigramme : Connecteur 18">
              <a:extLst>
                <a:ext uri="{FF2B5EF4-FFF2-40B4-BE49-F238E27FC236}">
                  <a16:creationId xmlns:a16="http://schemas.microsoft.com/office/drawing/2014/main" id="{A92E649E-BC0D-9DBE-741F-1F5D7993EFE0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+3</a:t>
              </a: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8B9B4BBB-0D27-FB44-5D31-2D6B000D5449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1" name="Flèche : en arc 20">
              <a:extLst>
                <a:ext uri="{FF2B5EF4-FFF2-40B4-BE49-F238E27FC236}">
                  <a16:creationId xmlns:a16="http://schemas.microsoft.com/office/drawing/2014/main" id="{ADFCE843-1F27-DAA6-A13D-B4F9B20E26AB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4ADF3985-982D-DCDE-B9BF-26D7BE075ADE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+20</a:t>
              </a:r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82DB756E-6E61-B702-8C57-56E3D0875079}"/>
                </a:ext>
              </a:extLst>
            </p:cNvPr>
            <p:cNvSpPr/>
            <p:nvPr/>
          </p:nvSpPr>
          <p:spPr>
            <a:xfrm>
              <a:off x="6062436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4" name="Flèche : en arc 23">
              <a:extLst>
                <a:ext uri="{FF2B5EF4-FFF2-40B4-BE49-F238E27FC236}">
                  <a16:creationId xmlns:a16="http://schemas.microsoft.com/office/drawing/2014/main" id="{70D45B62-07D9-54A7-4C73-7D12BFA3EE53}"/>
                </a:ext>
              </a:extLst>
            </p:cNvPr>
            <p:cNvSpPr/>
            <p:nvPr/>
          </p:nvSpPr>
          <p:spPr>
            <a:xfrm>
              <a:off x="5203068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5" name="Organigramme : Connecteur 24">
              <a:extLst>
                <a:ext uri="{FF2B5EF4-FFF2-40B4-BE49-F238E27FC236}">
                  <a16:creationId xmlns:a16="http://schemas.microsoft.com/office/drawing/2014/main" id="{BE315B8D-85AE-5277-68AA-C99224A890EC}"/>
                </a:ext>
              </a:extLst>
            </p:cNvPr>
            <p:cNvSpPr/>
            <p:nvPr/>
          </p:nvSpPr>
          <p:spPr>
            <a:xfrm>
              <a:off x="5554434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106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2/3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7DFFD7C-22EF-05C5-D3E8-7A114D440809}"/>
              </a:ext>
            </a:extLst>
          </p:cNvPr>
          <p:cNvGrpSpPr/>
          <p:nvPr/>
        </p:nvGrpSpPr>
        <p:grpSpPr>
          <a:xfrm>
            <a:off x="274938" y="2484739"/>
            <a:ext cx="8594124" cy="2083303"/>
            <a:chOff x="478624" y="616355"/>
            <a:chExt cx="6383912" cy="1363879"/>
          </a:xfrm>
        </p:grpSpPr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96E37F70-377F-7029-0C39-1AFC9C67EC8B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4400" dirty="0">
                  <a:solidFill>
                    <a:srgbClr val="E94067"/>
                  </a:solidFill>
                </a:rPr>
                <a:t>50</a:t>
              </a:r>
              <a:endParaRPr lang="fr-FR" sz="2800" dirty="0">
                <a:solidFill>
                  <a:srgbClr val="E94067"/>
                </a:solidFill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5F588417-57D3-431F-0594-AC38ABE182A8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2" name="Flèche : en arc 11">
              <a:extLst>
                <a:ext uri="{FF2B5EF4-FFF2-40B4-BE49-F238E27FC236}">
                  <a16:creationId xmlns:a16="http://schemas.microsoft.com/office/drawing/2014/main" id="{3676FCF9-A9B6-8032-66E5-A6417DCCCD20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C3646A5B-286E-0323-E4B0-DB8A5D4BECD4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6583EBF6-570B-2316-5BCE-65098FDBB3F9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5" name="Flèche : en arc 14">
              <a:extLst>
                <a:ext uri="{FF2B5EF4-FFF2-40B4-BE49-F238E27FC236}">
                  <a16:creationId xmlns:a16="http://schemas.microsoft.com/office/drawing/2014/main" id="{C8EA5018-791F-E7BC-B01F-A0281DC93536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7E7298F8-029E-8BCC-E981-B4721ADCC376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+30</a:t>
              </a:r>
            </a:p>
          </p:txBody>
        </p:sp>
        <p:sp>
          <p:nvSpPr>
            <p:cNvPr id="18" name="Organigramme : Connecteur 17">
              <a:extLst>
                <a:ext uri="{FF2B5EF4-FFF2-40B4-BE49-F238E27FC236}">
                  <a16:creationId xmlns:a16="http://schemas.microsoft.com/office/drawing/2014/main" id="{4E56B97A-61B9-2B3C-79FC-800B1C6D7923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9" name="Flèche : en arc 18">
              <a:extLst>
                <a:ext uri="{FF2B5EF4-FFF2-40B4-BE49-F238E27FC236}">
                  <a16:creationId xmlns:a16="http://schemas.microsoft.com/office/drawing/2014/main" id="{C1CD3D14-7F42-8D42-5CE8-C44FDFBC0EB8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C2FE8C1E-7869-210F-157C-A9CD060BD139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+3</a:t>
              </a:r>
            </a:p>
          </p:txBody>
        </p:sp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C7C60024-EAD6-759E-583C-D10371751953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2" name="Flèche : en arc 21">
              <a:extLst>
                <a:ext uri="{FF2B5EF4-FFF2-40B4-BE49-F238E27FC236}">
                  <a16:creationId xmlns:a16="http://schemas.microsoft.com/office/drawing/2014/main" id="{55E7E1A0-E089-36D6-C718-F4E935D78EB7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CFC3BF6F-19E2-34ED-76E7-0DE47560540B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+20</a:t>
              </a:r>
            </a:p>
          </p:txBody>
        </p:sp>
        <p:sp>
          <p:nvSpPr>
            <p:cNvPr id="24" name="Organigramme : Connecteur 23">
              <a:extLst>
                <a:ext uri="{FF2B5EF4-FFF2-40B4-BE49-F238E27FC236}">
                  <a16:creationId xmlns:a16="http://schemas.microsoft.com/office/drawing/2014/main" id="{9FD8A6F6-E41D-52B9-6354-C1975D9287C4}"/>
                </a:ext>
              </a:extLst>
            </p:cNvPr>
            <p:cNvSpPr/>
            <p:nvPr/>
          </p:nvSpPr>
          <p:spPr>
            <a:xfrm>
              <a:off x="6062436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5" name="Flèche : en arc 24">
              <a:extLst>
                <a:ext uri="{FF2B5EF4-FFF2-40B4-BE49-F238E27FC236}">
                  <a16:creationId xmlns:a16="http://schemas.microsoft.com/office/drawing/2014/main" id="{F276DF82-63FD-399A-1E5A-3C71FE8BE1A6}"/>
                </a:ext>
              </a:extLst>
            </p:cNvPr>
            <p:cNvSpPr/>
            <p:nvPr/>
          </p:nvSpPr>
          <p:spPr>
            <a:xfrm>
              <a:off x="5203068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Organigramme : Connecteur 25">
              <a:extLst>
                <a:ext uri="{FF2B5EF4-FFF2-40B4-BE49-F238E27FC236}">
                  <a16:creationId xmlns:a16="http://schemas.microsoft.com/office/drawing/2014/main" id="{D11A87E8-D48E-BB5F-988C-6DB8889B08CD}"/>
                </a:ext>
              </a:extLst>
            </p:cNvPr>
            <p:cNvSpPr/>
            <p:nvPr/>
          </p:nvSpPr>
          <p:spPr>
            <a:xfrm>
              <a:off x="5554434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+4</a:t>
              </a:r>
            </a:p>
          </p:txBody>
        </p:sp>
      </p:grpSp>
      <p:sp>
        <p:nvSpPr>
          <p:cNvPr id="27" name="Organigramme : Connecteur 26">
            <a:extLst>
              <a:ext uri="{FF2B5EF4-FFF2-40B4-BE49-F238E27FC236}">
                <a16:creationId xmlns:a16="http://schemas.microsoft.com/office/drawing/2014/main" id="{DBB35434-7AB6-DCAB-E0E5-E143459869EC}"/>
              </a:ext>
            </a:extLst>
          </p:cNvPr>
          <p:cNvSpPr/>
          <p:nvPr/>
        </p:nvSpPr>
        <p:spPr>
          <a:xfrm>
            <a:off x="1813662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48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770ED279-9E5A-9123-1BB5-22A3DFADCD06}"/>
              </a:ext>
            </a:extLst>
          </p:cNvPr>
          <p:cNvSpPr/>
          <p:nvPr/>
        </p:nvSpPr>
        <p:spPr>
          <a:xfrm>
            <a:off x="3308235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78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29" name="Organigramme : Connecteur 28">
            <a:extLst>
              <a:ext uri="{FF2B5EF4-FFF2-40B4-BE49-F238E27FC236}">
                <a16:creationId xmlns:a16="http://schemas.microsoft.com/office/drawing/2014/main" id="{6A9E876F-C232-12B4-8CC7-2DD77F3323FC}"/>
              </a:ext>
            </a:extLst>
          </p:cNvPr>
          <p:cNvSpPr/>
          <p:nvPr/>
        </p:nvSpPr>
        <p:spPr>
          <a:xfrm>
            <a:off x="4802809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rgbClr val="E94067"/>
                </a:solidFill>
              </a:rPr>
              <a:t>81</a:t>
            </a:r>
            <a:endParaRPr lang="fr-FR" sz="2800" dirty="0">
              <a:solidFill>
                <a:srgbClr val="E94067"/>
              </a:solidFill>
            </a:endParaRPr>
          </a:p>
        </p:txBody>
      </p:sp>
      <p:sp>
        <p:nvSpPr>
          <p:cNvPr id="30" name="Organigramme : Connecteur 29">
            <a:extLst>
              <a:ext uri="{FF2B5EF4-FFF2-40B4-BE49-F238E27FC236}">
                <a16:creationId xmlns:a16="http://schemas.microsoft.com/office/drawing/2014/main" id="{BDD23F64-6D88-D7FF-67BF-0D362B3FBE70}"/>
              </a:ext>
            </a:extLst>
          </p:cNvPr>
          <p:cNvSpPr/>
          <p:nvPr/>
        </p:nvSpPr>
        <p:spPr>
          <a:xfrm>
            <a:off x="6305797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rgbClr val="E94067"/>
                </a:solidFill>
              </a:rPr>
              <a:t>101</a:t>
            </a:r>
            <a:endParaRPr lang="fr-FR" sz="2000" dirty="0">
              <a:solidFill>
                <a:srgbClr val="E94067"/>
              </a:solidFill>
            </a:endParaRPr>
          </a:p>
        </p:txBody>
      </p:sp>
      <p:sp>
        <p:nvSpPr>
          <p:cNvPr id="31" name="Organigramme : Connecteur 30">
            <a:extLst>
              <a:ext uri="{FF2B5EF4-FFF2-40B4-BE49-F238E27FC236}">
                <a16:creationId xmlns:a16="http://schemas.microsoft.com/office/drawing/2014/main" id="{5F4815CE-0824-FB72-3AC2-FD2A24BC1576}"/>
              </a:ext>
            </a:extLst>
          </p:cNvPr>
          <p:cNvSpPr/>
          <p:nvPr/>
        </p:nvSpPr>
        <p:spPr>
          <a:xfrm>
            <a:off x="7800370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rgbClr val="E94067"/>
                </a:solidFill>
              </a:rPr>
              <a:t>105</a:t>
            </a:r>
            <a:endParaRPr lang="fr-FR" sz="2000" dirty="0">
              <a:solidFill>
                <a:srgbClr val="E940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28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Calcule le résultat de chaque bulle.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3/3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183EB64D-C59B-51CD-4336-1D9A5F326D55}"/>
              </a:ext>
            </a:extLst>
          </p:cNvPr>
          <p:cNvGrpSpPr/>
          <p:nvPr/>
        </p:nvGrpSpPr>
        <p:grpSpPr>
          <a:xfrm>
            <a:off x="274938" y="2484739"/>
            <a:ext cx="7099551" cy="2083303"/>
            <a:chOff x="478624" y="616355"/>
            <a:chExt cx="5273709" cy="1363879"/>
          </a:xfrm>
        </p:grpSpPr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CF590F16-560F-547F-DC5C-5C7969E144B2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3600" dirty="0">
                  <a:solidFill>
                    <a:srgbClr val="E94067"/>
                  </a:solidFill>
                </a:rPr>
                <a:t>162</a:t>
              </a:r>
              <a:endParaRPr lang="fr-FR" sz="2000" dirty="0">
                <a:solidFill>
                  <a:srgbClr val="E94067"/>
                </a:solidFill>
              </a:endParaRPr>
            </a:p>
          </p:txBody>
        </p:sp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348693EA-46F2-EE02-6211-AE9304DC62F0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1" name="Flèche : en arc 10">
              <a:extLst>
                <a:ext uri="{FF2B5EF4-FFF2-40B4-BE49-F238E27FC236}">
                  <a16:creationId xmlns:a16="http://schemas.microsoft.com/office/drawing/2014/main" id="{CFD5EBF3-380C-6B74-982D-F65C4AEA675F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23747034-273F-D08D-4C14-4394948956C1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A75F8458-B9D4-1998-CB0C-0735A1D65ECF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4" name="Flèche : en arc 13">
              <a:extLst>
                <a:ext uri="{FF2B5EF4-FFF2-40B4-BE49-F238E27FC236}">
                  <a16:creationId xmlns:a16="http://schemas.microsoft.com/office/drawing/2014/main" id="{5B5D0FBB-F083-3C0F-0F9C-02CA02319C04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9D1F4F16-2C2A-AC45-7B9E-24929703EF50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+29</a:t>
              </a: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ABFE7D89-69D7-A630-FD9E-A3C82B5F55A0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8" name="Flèche : en arc 17">
              <a:extLst>
                <a:ext uri="{FF2B5EF4-FFF2-40B4-BE49-F238E27FC236}">
                  <a16:creationId xmlns:a16="http://schemas.microsoft.com/office/drawing/2014/main" id="{1CFD1967-B913-C511-0D69-5E36657B2096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9" name="Organigramme : Connecteur 18">
              <a:extLst>
                <a:ext uri="{FF2B5EF4-FFF2-40B4-BE49-F238E27FC236}">
                  <a16:creationId xmlns:a16="http://schemas.microsoft.com/office/drawing/2014/main" id="{A92E649E-BC0D-9DBE-741F-1F5D7993EFE0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8B9B4BBB-0D27-FB44-5D31-2D6B000D5449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1" name="Flèche : en arc 20">
              <a:extLst>
                <a:ext uri="{FF2B5EF4-FFF2-40B4-BE49-F238E27FC236}">
                  <a16:creationId xmlns:a16="http://schemas.microsoft.com/office/drawing/2014/main" id="{ADFCE843-1F27-DAA6-A13D-B4F9B20E26AB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4ADF3985-982D-DCDE-B9BF-26D7BE075ADE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2313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3/3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E7DFFD7C-22EF-05C5-D3E8-7A114D440809}"/>
              </a:ext>
            </a:extLst>
          </p:cNvPr>
          <p:cNvGrpSpPr/>
          <p:nvPr/>
        </p:nvGrpSpPr>
        <p:grpSpPr>
          <a:xfrm>
            <a:off x="274938" y="2484739"/>
            <a:ext cx="7099551" cy="2083303"/>
            <a:chOff x="478624" y="616355"/>
            <a:chExt cx="5273709" cy="1363879"/>
          </a:xfrm>
        </p:grpSpPr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96E37F70-377F-7029-0C39-1AFC9C67EC8B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3600" dirty="0">
                  <a:solidFill>
                    <a:srgbClr val="E94067"/>
                  </a:solidFill>
                </a:rPr>
                <a:t>162</a:t>
              </a:r>
              <a:endParaRPr lang="fr-FR" sz="2000" dirty="0">
                <a:solidFill>
                  <a:srgbClr val="E94067"/>
                </a:solidFill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5F588417-57D3-431F-0594-AC38ABE182A8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2" name="Flèche : en arc 11">
              <a:extLst>
                <a:ext uri="{FF2B5EF4-FFF2-40B4-BE49-F238E27FC236}">
                  <a16:creationId xmlns:a16="http://schemas.microsoft.com/office/drawing/2014/main" id="{3676FCF9-A9B6-8032-66E5-A6417DCCCD20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C3646A5B-286E-0323-E4B0-DB8A5D4BECD4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6583EBF6-570B-2316-5BCE-65098FDBB3F9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5" name="Flèche : en arc 14">
              <a:extLst>
                <a:ext uri="{FF2B5EF4-FFF2-40B4-BE49-F238E27FC236}">
                  <a16:creationId xmlns:a16="http://schemas.microsoft.com/office/drawing/2014/main" id="{C8EA5018-791F-E7BC-B01F-A0281DC93536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7E7298F8-029E-8BCC-E981-B4721ADCC376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+29</a:t>
              </a:r>
            </a:p>
          </p:txBody>
        </p:sp>
        <p:sp>
          <p:nvSpPr>
            <p:cNvPr id="18" name="Organigramme : Connecteur 17">
              <a:extLst>
                <a:ext uri="{FF2B5EF4-FFF2-40B4-BE49-F238E27FC236}">
                  <a16:creationId xmlns:a16="http://schemas.microsoft.com/office/drawing/2014/main" id="{4E56B97A-61B9-2B3C-79FC-800B1C6D7923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9" name="Flèche : en arc 18">
              <a:extLst>
                <a:ext uri="{FF2B5EF4-FFF2-40B4-BE49-F238E27FC236}">
                  <a16:creationId xmlns:a16="http://schemas.microsoft.com/office/drawing/2014/main" id="{C1CD3D14-7F42-8D42-5CE8-C44FDFBC0EB8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C2FE8C1E-7869-210F-157C-A9CD060BD139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</a:t>
              </a:r>
            </a:p>
          </p:txBody>
        </p:sp>
        <p:sp>
          <p:nvSpPr>
            <p:cNvPr id="21" name="Organigramme : Connecteur 20">
              <a:extLst>
                <a:ext uri="{FF2B5EF4-FFF2-40B4-BE49-F238E27FC236}">
                  <a16:creationId xmlns:a16="http://schemas.microsoft.com/office/drawing/2014/main" id="{C7C60024-EAD6-759E-583C-D10371751953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22" name="Flèche : en arc 21">
              <a:extLst>
                <a:ext uri="{FF2B5EF4-FFF2-40B4-BE49-F238E27FC236}">
                  <a16:creationId xmlns:a16="http://schemas.microsoft.com/office/drawing/2014/main" id="{55E7E1A0-E089-36D6-C718-F4E935D78EB7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CFC3BF6F-19E2-34ED-76E7-0DE47560540B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rgbClr val="0070C0"/>
                  </a:solidFill>
                </a:rPr>
                <a:t>−20</a:t>
              </a:r>
            </a:p>
          </p:txBody>
        </p:sp>
      </p:grpSp>
      <p:sp>
        <p:nvSpPr>
          <p:cNvPr id="27" name="Organigramme : Connecteur 26">
            <a:extLst>
              <a:ext uri="{FF2B5EF4-FFF2-40B4-BE49-F238E27FC236}">
                <a16:creationId xmlns:a16="http://schemas.microsoft.com/office/drawing/2014/main" id="{DBB35434-7AB6-DCAB-E0E5-E143459869EC}"/>
              </a:ext>
            </a:extLst>
          </p:cNvPr>
          <p:cNvSpPr/>
          <p:nvPr/>
        </p:nvSpPr>
        <p:spPr>
          <a:xfrm>
            <a:off x="1813662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rgbClr val="E94067"/>
                </a:solidFill>
              </a:rPr>
              <a:t>160</a:t>
            </a:r>
            <a:endParaRPr lang="fr-FR" sz="2000" dirty="0">
              <a:solidFill>
                <a:srgbClr val="E94067"/>
              </a:solidFill>
            </a:endParaRP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770ED279-9E5A-9123-1BB5-22A3DFADCD06}"/>
              </a:ext>
            </a:extLst>
          </p:cNvPr>
          <p:cNvSpPr/>
          <p:nvPr/>
        </p:nvSpPr>
        <p:spPr>
          <a:xfrm>
            <a:off x="3308235" y="3468254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rgbClr val="E94067"/>
                </a:solidFill>
              </a:rPr>
              <a:t>189</a:t>
            </a:r>
            <a:endParaRPr lang="fr-FR" sz="2000" dirty="0">
              <a:solidFill>
                <a:srgbClr val="E94067"/>
              </a:solidFill>
            </a:endParaRPr>
          </a:p>
        </p:txBody>
      </p:sp>
      <p:sp>
        <p:nvSpPr>
          <p:cNvPr id="29" name="Organigramme : Connecteur 28">
            <a:extLst>
              <a:ext uri="{FF2B5EF4-FFF2-40B4-BE49-F238E27FC236}">
                <a16:creationId xmlns:a16="http://schemas.microsoft.com/office/drawing/2014/main" id="{6A9E876F-C232-12B4-8CC7-2DD77F3323FC}"/>
              </a:ext>
            </a:extLst>
          </p:cNvPr>
          <p:cNvSpPr/>
          <p:nvPr/>
        </p:nvSpPr>
        <p:spPr>
          <a:xfrm>
            <a:off x="4802809" y="3468251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rgbClr val="E94067"/>
                </a:solidFill>
              </a:rPr>
              <a:t>187</a:t>
            </a:r>
            <a:endParaRPr lang="fr-FR" sz="2000" dirty="0">
              <a:solidFill>
                <a:srgbClr val="E94067"/>
              </a:solidFill>
            </a:endParaRPr>
          </a:p>
        </p:txBody>
      </p:sp>
      <p:sp>
        <p:nvSpPr>
          <p:cNvPr id="3" name="Organigramme : Connecteur 2">
            <a:extLst>
              <a:ext uri="{FF2B5EF4-FFF2-40B4-BE49-F238E27FC236}">
                <a16:creationId xmlns:a16="http://schemas.microsoft.com/office/drawing/2014/main" id="{5C2BFA43-81FE-7353-00AB-F5B690781165}"/>
              </a:ext>
            </a:extLst>
          </p:cNvPr>
          <p:cNvSpPr/>
          <p:nvPr/>
        </p:nvSpPr>
        <p:spPr>
          <a:xfrm>
            <a:off x="6297381" y="34625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rgbClr val="E94067"/>
                </a:solidFill>
              </a:rPr>
              <a:t>167</a:t>
            </a:r>
            <a:endParaRPr lang="fr-FR" sz="2000" dirty="0">
              <a:solidFill>
                <a:srgbClr val="E940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2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</TotalTime>
  <Words>167</Words>
  <Application>Microsoft Office PowerPoint</Application>
  <PresentationFormat>Affichage à l'écran (4:3)</PresentationFormat>
  <Paragraphs>109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 3</vt:lpstr>
      <vt:lpstr>Thème Office</vt:lpstr>
      <vt:lpstr>Calcule le résultat de chaque bulle. </vt:lpstr>
      <vt:lpstr>Correction</vt:lpstr>
      <vt:lpstr>Calcule le résultat de chaque bulle. </vt:lpstr>
      <vt:lpstr>Correction</vt:lpstr>
      <vt:lpstr>Calcule le résultat de chaque bulle. </vt:lpstr>
      <vt:lpstr>Correction</vt:lpstr>
      <vt:lpstr>Calcule le résultat de chaque bulle.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39</cp:revision>
  <dcterms:created xsi:type="dcterms:W3CDTF">2023-05-24T12:52:04Z</dcterms:created>
  <dcterms:modified xsi:type="dcterms:W3CDTF">2025-12-03T07:53:48Z</dcterms:modified>
</cp:coreProperties>
</file>